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A68E-E90D-4ADB-8E2E-9CD82CF2425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723A-FE98-4BB0-920D-D724CDAFB6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A68E-E90D-4ADB-8E2E-9CD82CF2425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723A-FE98-4BB0-920D-D724CDAFB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A68E-E90D-4ADB-8E2E-9CD82CF2425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723A-FE98-4BB0-920D-D724CDAFB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A68E-E90D-4ADB-8E2E-9CD82CF2425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723A-FE98-4BB0-920D-D724CDAFB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A68E-E90D-4ADB-8E2E-9CD82CF2425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723A-FE98-4BB0-920D-D724CDAFB6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A68E-E90D-4ADB-8E2E-9CD82CF2425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723A-FE98-4BB0-920D-D724CDAFB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A68E-E90D-4ADB-8E2E-9CD82CF2425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723A-FE98-4BB0-920D-D724CDAFB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A68E-E90D-4ADB-8E2E-9CD82CF2425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723A-FE98-4BB0-920D-D724CDAFB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A68E-E90D-4ADB-8E2E-9CD82CF2425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723A-FE98-4BB0-920D-D724CDAFB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A68E-E90D-4ADB-8E2E-9CD82CF2425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723A-FE98-4BB0-920D-D724CDAFB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A68E-E90D-4ADB-8E2E-9CD82CF2425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8B723A-FE98-4BB0-920D-D724CDAFB61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A6A68E-E90D-4ADB-8E2E-9CD82CF2425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8B723A-FE98-4BB0-920D-D724CDAFB61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Я- учитель здоровья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Учитель  физической культуры МОБУ СОШ № 84 г.Сочи</a:t>
            </a:r>
          </a:p>
          <a:p>
            <a:pPr algn="just"/>
            <a:r>
              <a:rPr lang="ru-RU" dirty="0" smtClean="0"/>
              <a:t>Афанасьев Сергей Анатольевич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-20181219-WA0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-20181229-WA00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928802"/>
            <a:ext cx="3292078" cy="4389437"/>
          </a:xfrm>
        </p:spPr>
      </p:pic>
      <p:pic>
        <p:nvPicPr>
          <p:cNvPr id="1026" name="Picture 2" descr="C:\Documents and Settings\Людмила Николаевна\Рабочий стол\фото СА\IMG-20181229-WA00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928802"/>
            <a:ext cx="4582918" cy="44495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-20181229-WA00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14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Я- учитель здоровья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Я- учитель здоровья</dc:title>
  <dc:creator>Людмила Николавна</dc:creator>
  <cp:lastModifiedBy>Людмила Николавна</cp:lastModifiedBy>
  <cp:revision>2</cp:revision>
  <dcterms:created xsi:type="dcterms:W3CDTF">2019-02-07T13:17:47Z</dcterms:created>
  <dcterms:modified xsi:type="dcterms:W3CDTF">2019-02-07T13:23:05Z</dcterms:modified>
</cp:coreProperties>
</file>